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77a7748b1ae4f69" /><Relationship Type="http://schemas.openxmlformats.org/officeDocument/2006/relationships/extended-properties" Target="/docProps/app.xml" Id="Rf0ba5f55cad04d0d" /><Relationship Type="http://schemas.openxmlformats.org/officeDocument/2006/relationships/officeDocument" Target="/ppt/presentation.xml" Id="R80706d6bc044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00be7400340ca"/>
  </p:sldMasterIdLst>
  <p:notesMasterIdLst>
    <p:notesMasterId xmlns:r="http://schemas.openxmlformats.org/officeDocument/2006/relationships" r:id="Re70a781f73764737"/>
  </p:notesMasterIdLst>
  <p:sldIdLst>
    <p:sldId xmlns:r="http://schemas.openxmlformats.org/officeDocument/2006/relationships" id="256" r:id="Ra270a0e430544c0c"/>
    <p:sldId xmlns:r="http://schemas.openxmlformats.org/officeDocument/2006/relationships" id="257" r:id="R2f04a78caab544e5"/>
    <p:sldId xmlns:r="http://schemas.openxmlformats.org/officeDocument/2006/relationships" id="258" r:id="R6f3c1202b34d4d45"/>
    <p:sldId xmlns:r="http://schemas.openxmlformats.org/officeDocument/2006/relationships" id="259" r:id="Rff9e3ce1b3fa45e3"/>
    <p:sldId xmlns:r="http://schemas.openxmlformats.org/officeDocument/2006/relationships" id="260" r:id="R14a685fd03a0484f"/>
    <p:sldId xmlns:r="http://schemas.openxmlformats.org/officeDocument/2006/relationships" id="261" r:id="Ra279e9537b924434"/>
    <p:sldId xmlns:r="http://schemas.openxmlformats.org/officeDocument/2006/relationships" id="262" r:id="R31dea3929dd94126"/>
    <p:sldId xmlns:r="http://schemas.openxmlformats.org/officeDocument/2006/relationships" id="263" r:id="R776694e2a3c3416a"/>
    <p:sldId xmlns:r="http://schemas.openxmlformats.org/officeDocument/2006/relationships" id="264" r:id="R796e468f4e034012"/>
    <p:sldId xmlns:r="http://schemas.openxmlformats.org/officeDocument/2006/relationships" id="265" r:id="R37c0586fbab54976"/>
    <p:sldId xmlns:r="http://schemas.openxmlformats.org/officeDocument/2006/relationships" id="266" r:id="R36beecaccfdc415c"/>
    <p:sldId xmlns:r="http://schemas.openxmlformats.org/officeDocument/2006/relationships" id="267" r:id="R282a6de14bee4be6"/>
    <p:sldId xmlns:r="http://schemas.openxmlformats.org/officeDocument/2006/relationships" id="268" r:id="Ra04a150f05e34fc3"/>
    <p:sldId xmlns:r="http://schemas.openxmlformats.org/officeDocument/2006/relationships" id="269" r:id="Rf5881e88cf7449c6"/>
    <p:sldId xmlns:r="http://schemas.openxmlformats.org/officeDocument/2006/relationships" id="270" r:id="R13634a34c5c34b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0186e84d914f5a" /><Relationship Type="http://schemas.openxmlformats.org/officeDocument/2006/relationships/slideMaster" Target="/ppt/slideMasters/slideMaster1.xml" Id="R2fd00be7400340ca" /><Relationship Type="http://schemas.openxmlformats.org/officeDocument/2006/relationships/notesMaster" Target="/ppt/notesMasters/notesMaster1.xml" Id="Re70a781f73764737" /><Relationship Type="http://schemas.openxmlformats.org/officeDocument/2006/relationships/presProps" Target="/ppt/presProps.xml" Id="Rab1ae3ec8a754c52" /><Relationship Type="http://schemas.openxmlformats.org/officeDocument/2006/relationships/tableStyles" Target="/ppt/tableStyles.xml" Id="Rb089c1af81bc4b2b" /><Relationship Type="http://schemas.openxmlformats.org/officeDocument/2006/relationships/slide" Target="/ppt/slides/slide1.xml" Id="Ra270a0e430544c0c" /><Relationship Type="http://schemas.openxmlformats.org/officeDocument/2006/relationships/slide" Target="/ppt/slides/slide2.xml" Id="R2f04a78caab544e5" /><Relationship Type="http://schemas.openxmlformats.org/officeDocument/2006/relationships/slide" Target="/ppt/slides/slide3.xml" Id="R6f3c1202b34d4d45" /><Relationship Type="http://schemas.openxmlformats.org/officeDocument/2006/relationships/slide" Target="/ppt/slides/slide4.xml" Id="Rff9e3ce1b3fa45e3" /><Relationship Type="http://schemas.openxmlformats.org/officeDocument/2006/relationships/slide" Target="/ppt/slides/slide5.xml" Id="R14a685fd03a0484f" /><Relationship Type="http://schemas.openxmlformats.org/officeDocument/2006/relationships/slide" Target="/ppt/slides/slide6.xml" Id="Ra279e9537b924434" /><Relationship Type="http://schemas.openxmlformats.org/officeDocument/2006/relationships/slide" Target="/ppt/slides/slide7.xml" Id="R31dea3929dd94126" /><Relationship Type="http://schemas.openxmlformats.org/officeDocument/2006/relationships/slide" Target="/ppt/slides/slide8.xml" Id="R776694e2a3c3416a" /><Relationship Type="http://schemas.openxmlformats.org/officeDocument/2006/relationships/slide" Target="/ppt/slides/slide9.xml" Id="R796e468f4e034012" /><Relationship Type="http://schemas.openxmlformats.org/officeDocument/2006/relationships/slide" Target="/ppt/slides/slide10.xml" Id="R37c0586fbab54976" /><Relationship Type="http://schemas.openxmlformats.org/officeDocument/2006/relationships/slide" Target="/ppt/slides/slide11.xml" Id="R36beecaccfdc415c" /><Relationship Type="http://schemas.openxmlformats.org/officeDocument/2006/relationships/slide" Target="/ppt/slides/slide12.xml" Id="R282a6de14bee4be6" /><Relationship Type="http://schemas.openxmlformats.org/officeDocument/2006/relationships/slide" Target="/ppt/slides/slide13.xml" Id="Ra04a150f05e34fc3" /><Relationship Type="http://schemas.openxmlformats.org/officeDocument/2006/relationships/slide" Target="/ppt/slides/slide14.xml" Id="Rf5881e88cf7449c6" /><Relationship Type="http://schemas.openxmlformats.org/officeDocument/2006/relationships/slide" Target="/ppt/slides/slide15.xml" Id="R13634a34c5c34b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e3532fdb14b4c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67268c53e494013" /><Relationship Type="http://schemas.openxmlformats.org/officeDocument/2006/relationships/notesMaster" Target="/ppt/notesMasters/notesMaster1.xml" Id="Rb57fdc452b5948f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1fc975041b34cad" /><Relationship Type="http://schemas.openxmlformats.org/officeDocument/2006/relationships/notesMaster" Target="/ppt/notesMasters/notesMaster1.xml" Id="R1941f314a465487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9662e1162d14124" /><Relationship Type="http://schemas.openxmlformats.org/officeDocument/2006/relationships/notesMaster" Target="/ppt/notesMasters/notesMaster1.xml" Id="R5f51241af7de404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7560f85e95744c8" /><Relationship Type="http://schemas.openxmlformats.org/officeDocument/2006/relationships/notesMaster" Target="/ppt/notesMasters/notesMaster1.xml" Id="Rc87a983392de48f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583f3f7d910405f" /><Relationship Type="http://schemas.openxmlformats.org/officeDocument/2006/relationships/notesMaster" Target="/ppt/notesMasters/notesMaster1.xml" Id="Rb5435bc04b5f4ae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2649eb1baa74dec" /><Relationship Type="http://schemas.openxmlformats.org/officeDocument/2006/relationships/notesMaster" Target="/ppt/notesMasters/notesMaster1.xml" Id="R940a82ebb49b452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473723697714180" /><Relationship Type="http://schemas.openxmlformats.org/officeDocument/2006/relationships/notesMaster" Target="/ppt/notesMasters/notesMaster1.xml" Id="R76f8bbea45fa46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8f9026d51db4b40" /><Relationship Type="http://schemas.openxmlformats.org/officeDocument/2006/relationships/notesMaster" Target="/ppt/notesMasters/notesMaster1.xml" Id="Re1dbe0e536e94fd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d86abda74c4bb1" /><Relationship Type="http://schemas.openxmlformats.org/officeDocument/2006/relationships/notesMaster" Target="/ppt/notesMasters/notesMaster1.xml" Id="R3cdb1f7f5f814a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1d4a35dc89345d7" /><Relationship Type="http://schemas.openxmlformats.org/officeDocument/2006/relationships/notesMaster" Target="/ppt/notesMasters/notesMaster1.xml" Id="Re93ea3c94a9e4b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a11ae29d7e49ff" /><Relationship Type="http://schemas.openxmlformats.org/officeDocument/2006/relationships/notesMaster" Target="/ppt/notesMasters/notesMaster1.xml" Id="R0f406dbae22e4b2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03609f6d2fb4b8f" /><Relationship Type="http://schemas.openxmlformats.org/officeDocument/2006/relationships/notesMaster" Target="/ppt/notesMasters/notesMaster1.xml" Id="Rb8bce8757ca64e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b6e18291894a49" /><Relationship Type="http://schemas.openxmlformats.org/officeDocument/2006/relationships/notesMaster" Target="/ppt/notesMasters/notesMaster1.xml" Id="Rf31779a44c1e4d8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da2ea56f93447e" /><Relationship Type="http://schemas.openxmlformats.org/officeDocument/2006/relationships/notesMaster" Target="/ppt/notesMasters/notesMaster1.xml" Id="R1f7d9305ff0e4d2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6df5157814242fc" /><Relationship Type="http://schemas.openxmlformats.org/officeDocument/2006/relationships/notesMaster" Target="/ppt/notesMasters/notesMaster1.xml" Id="Ra6ac08b4bbca447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operating idea: AI sharpens judgment at three moments, while the leader retains ownership.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illustrative material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adds repeatability and the controls needed for authorized milestone-triggered payment requests.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and Northside HVAC examples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makes job cash explainable without allowing autonomous movement of funds.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and Northside HVAC examples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pulse and ticket data are synthetic. The useful move is comparing the two signals, not treating either as truth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synthetic Team Atlas example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evidence supports a hypothesis about an ownership boundary. It does not score people or prove causality.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synthetic Team Atlas example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Recap the leadership habit: challenge before commitment, make tangible before consensus, reconcile before intervention.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illustrative material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a concrete, reversible next step inside approved tools and controls.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illustrative material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Establish the full arc before going into the examples.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illustrative material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11 percent attach rate is fictional. Use it to show why a confident slogan must become a testable bet.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example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named viewpoints are AI syntheses of documented source material, not direct quotations.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https://www.lennysnewsletter.com/p/lessons-from-30-years-of-building</a:t>
            </a:r>
          </a:p>
          <a:p xmlns:a="http://schemas.openxmlformats.org/drawingml/2006/main">
            <a:r>
              <a:t>- https://www.lennysnewsletter.com/p/lessons-learned-from-a-startup-that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on the branches: timebox, workflow-driven focus, and the narrow condition that would justify staying broad.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example from the AI Demo package.</a:t>
            </a:r>
          </a:p>
          <a:p xmlns:a="http://schemas.openxmlformats.org/drawingml/2006/main">
            <a:r>
              <a:t>- https://www.lennysnewsletter.com/p/lessons-from-30-years-of-building</a:t>
            </a:r>
          </a:p>
          <a:p xmlns:a="http://schemas.openxmlformats.org/drawingml/2006/main">
            <a:r>
              <a:t>- https://www.lennysnewsletter.com/p/lessons-learned-from-a-startup-that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counts describe a frozen personal snapshot. No raw subscriber archive is included or redistributed.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https://www.lennysnewsletter.com/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retrieval by meaning, preference for real tension, and source-level traceability.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https://www.lennysnewsletter.com/p/lessons-from-30-years-of-building</a:t>
            </a:r>
          </a:p>
          <a:p xmlns:a="http://schemas.openxmlformats.org/drawingml/2006/main">
            <a:r>
              <a:t>- https://www.lennysnewsletter.com/p/lessons-learned-from-a-startup-that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playable roadmap gives the room one shared object to critique across experience, platform, value, and controls.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and Northside HVAC examples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Crawl tests whether payment inside the field-service workflow changes attach before scaling distribution.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invented FieldFlow and Northside HVAC examples from the AI Demo package.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0437cc55c48d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41b0ecf2544ae8" /><Relationship Type="http://schemas.openxmlformats.org/officeDocument/2006/relationships/slideLayout" Target="/ppt/slideLayouts/slideLayout1.xml" Id="Rf5776b05e1f848f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76b05e1f848f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0fdb98224df0" /><Relationship Type="http://schemas.openxmlformats.org/officeDocument/2006/relationships/image" Target="/ppt/media/image.png" Id="Rcc2fe342af5f406d" /><Relationship Type="http://schemas.openxmlformats.org/officeDocument/2006/relationships/notesSlide" Target="/ppt/notesSlides/notesSlide1.xml" Id="R3a9ebf954e0c4bf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78fd3d5b45ae" /><Relationship Type="http://schemas.openxmlformats.org/officeDocument/2006/relationships/image" Target="/ppt/media/image10.png" Id="Re82f952534f94ca7" /><Relationship Type="http://schemas.openxmlformats.org/officeDocument/2006/relationships/notesSlide" Target="/ppt/notesSlides/notesSlide10.xml" Id="R3d3200aa254d484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299a88ec44fd" /><Relationship Type="http://schemas.openxmlformats.org/officeDocument/2006/relationships/image" Target="/ppt/media/image11.png" Id="R3a576b71ee9243cd" /><Relationship Type="http://schemas.openxmlformats.org/officeDocument/2006/relationships/notesSlide" Target="/ppt/notesSlides/notesSlide11.xml" Id="Rb14e089e2f154f1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254fbbbc4eba" /><Relationship Type="http://schemas.openxmlformats.org/officeDocument/2006/relationships/image" Target="/ppt/media/image12.png" Id="R1a9d2ec6c520424a" /><Relationship Type="http://schemas.openxmlformats.org/officeDocument/2006/relationships/notesSlide" Target="/ppt/notesSlides/notesSlide12.xml" Id="R0ad72ba743f04d3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46e1c81e478d" /><Relationship Type="http://schemas.openxmlformats.org/officeDocument/2006/relationships/image" Target="/ppt/media/image13.png" Id="Re49efbf53c61425e" /><Relationship Type="http://schemas.openxmlformats.org/officeDocument/2006/relationships/notesSlide" Target="/ppt/notesSlides/notesSlide13.xml" Id="Rc87468a470a248e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a5fc18094742" /><Relationship Type="http://schemas.openxmlformats.org/officeDocument/2006/relationships/image" Target="/ppt/media/image14.png" Id="Rf3ddba1bac404f9d" /><Relationship Type="http://schemas.openxmlformats.org/officeDocument/2006/relationships/notesSlide" Target="/ppt/notesSlides/notesSlide14.xml" Id="Raee0229b104d47b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b82288a543f7" /><Relationship Type="http://schemas.openxmlformats.org/officeDocument/2006/relationships/image" Target="/ppt/media/image15.png" Id="R61fd195b225d4e80" /><Relationship Type="http://schemas.openxmlformats.org/officeDocument/2006/relationships/notesSlide" Target="/ppt/notesSlides/notesSlide15.xml" Id="Rfc670a334cca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5621270845df" /><Relationship Type="http://schemas.openxmlformats.org/officeDocument/2006/relationships/image" Target="/ppt/media/image2.png" Id="Re479b7ee6117428f" /><Relationship Type="http://schemas.openxmlformats.org/officeDocument/2006/relationships/notesSlide" Target="/ppt/notesSlides/notesSlide2.xml" Id="R216c764e2626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4b98157f4711" /><Relationship Type="http://schemas.openxmlformats.org/officeDocument/2006/relationships/image" Target="/ppt/media/image3.png" Id="R625cf78d220e4cb9" /><Relationship Type="http://schemas.openxmlformats.org/officeDocument/2006/relationships/notesSlide" Target="/ppt/notesSlides/notesSlide3.xml" Id="R65b63aae6790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1a0765df4ceb" /><Relationship Type="http://schemas.openxmlformats.org/officeDocument/2006/relationships/image" Target="/ppt/media/image4.png" Id="Re52d17bc35264d97" /><Relationship Type="http://schemas.openxmlformats.org/officeDocument/2006/relationships/notesSlide" Target="/ppt/notesSlides/notesSlide4.xml" Id="Re4ebc2722be8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127eb64548de" /><Relationship Type="http://schemas.openxmlformats.org/officeDocument/2006/relationships/image" Target="/ppt/media/image5.png" Id="R00c75c023a974aca" /><Relationship Type="http://schemas.openxmlformats.org/officeDocument/2006/relationships/notesSlide" Target="/ppt/notesSlides/notesSlide5.xml" Id="Ra56368c7ced0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75903d2545f3" /><Relationship Type="http://schemas.openxmlformats.org/officeDocument/2006/relationships/image" Target="/ppt/media/image6.png" Id="Rb948afb0adee4196" /><Relationship Type="http://schemas.openxmlformats.org/officeDocument/2006/relationships/notesSlide" Target="/ppt/notesSlides/notesSlide6.xml" Id="R1a9245acff2f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cf4b63bc4170" /><Relationship Type="http://schemas.openxmlformats.org/officeDocument/2006/relationships/image" Target="/ppt/media/image7.png" Id="R78dd5703808c474f" /><Relationship Type="http://schemas.openxmlformats.org/officeDocument/2006/relationships/notesSlide" Target="/ppt/notesSlides/notesSlide7.xml" Id="R2fe583e9347c46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bcfd1ecc4ca7" /><Relationship Type="http://schemas.openxmlformats.org/officeDocument/2006/relationships/image" Target="/ppt/media/image8.png" Id="Rd163ecd89e8548e2" /><Relationship Type="http://schemas.openxmlformats.org/officeDocument/2006/relationships/notesSlide" Target="/ppt/notesSlides/notesSlide8.xml" Id="R62b86c4163e44b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48d36b5c48fe" /><Relationship Type="http://schemas.openxmlformats.org/officeDocument/2006/relationships/image" Target="/ppt/media/image9.png" Id="Re6342742a9fb47e8" /><Relationship Type="http://schemas.openxmlformats.org/officeDocument/2006/relationships/notesSlide" Target="/ppt/notesSlides/notesSlide9.xml" Id="R9b07d07396e0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2fe342af5f406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5280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2f952534f94ca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2206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576b71ee9243c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111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9d2ec6c52042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6795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9efbf53c61425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4039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ddba1bac404f9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7377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d195b225d4e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3713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79b7ee611742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344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5cf78d220e4c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2195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2d17bc35264d9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7729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c75c023a974ac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3301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48afb0adee41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3416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dd5703808c474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7719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63ecd89e8548e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5825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342742a9fb47e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770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2026-07-26T16:42:51.6280000Z</dcterms:created>
  <dcterms:modified xsi:type="dcterms:W3CDTF">2026-07-26T16:42:51.6280000Z</dcterms:modified>
</coreProperties>
</file>